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9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52"/>
    <p:restoredTop sz="94613"/>
  </p:normalViewPr>
  <p:slideViewPr>
    <p:cSldViewPr snapToGrid="0">
      <p:cViewPr varScale="1">
        <p:scale>
          <a:sx n="78" d="100"/>
          <a:sy n="7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8A09C13C-B68C-0441-B3AC-6CECCC03AD82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2459D6DF-93B6-464E-8D5B-4A44685D999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9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9D6DF-93B6-464E-8D5B-4A44685D99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9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9D6DF-93B6-464E-8D5B-4A44685D99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71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9D6DF-93B6-464E-8D5B-4A44685D99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9D6DF-93B6-464E-8D5B-4A44685D99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8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04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3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9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2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9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7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6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3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9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ed double decker bus and a city skyline&#10;&#10;Description automatically generated">
            <a:extLst>
              <a:ext uri="{FF2B5EF4-FFF2-40B4-BE49-F238E27FC236}">
                <a16:creationId xmlns:a16="http://schemas.microsoft.com/office/drawing/2014/main" id="{0D750F2B-97D8-E6A7-7A6F-4F8EB7E95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70" b="1"/>
          <a:stretch/>
        </p:blipFill>
        <p:spPr>
          <a:xfrm>
            <a:off x="20" y="0"/>
            <a:ext cx="12191980" cy="68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 characters on a street&#10;&#10;Description automatically generated">
            <a:extLst>
              <a:ext uri="{FF2B5EF4-FFF2-40B4-BE49-F238E27FC236}">
                <a16:creationId xmlns:a16="http://schemas.microsoft.com/office/drawing/2014/main" id="{977308BD-9D1C-E7DA-8378-CD3FBA1960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34"/>
          <a:stretch/>
        </p:blipFill>
        <p:spPr>
          <a:xfrm>
            <a:off x="638176" y="1336639"/>
            <a:ext cx="10915647" cy="5560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F6DAD2-9B93-3BFB-F2A7-E5EC45E3521E}"/>
              </a:ext>
            </a:extLst>
          </p:cNvPr>
          <p:cNvSpPr txBox="1"/>
          <p:nvPr/>
        </p:nvSpPr>
        <p:spPr>
          <a:xfrm>
            <a:off x="8453882" y="601938"/>
            <a:ext cx="2286000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Hello.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B78ED-7A29-411B-D7DF-D8F0050596E6}"/>
              </a:ext>
            </a:extLst>
          </p:cNvPr>
          <p:cNvSpPr txBox="1"/>
          <p:nvPr/>
        </p:nvSpPr>
        <p:spPr>
          <a:xfrm>
            <a:off x="2005013" y="463439"/>
            <a:ext cx="2286000" cy="64633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Hi! What’s your name? </a:t>
            </a:r>
          </a:p>
        </p:txBody>
      </p:sp>
      <p:pic>
        <p:nvPicPr>
          <p:cNvPr id="10" name="Slide 2.m4a">
            <a:hlinkClick r:id="" action="ppaction://media"/>
            <a:extLst>
              <a:ext uri="{FF2B5EF4-FFF2-40B4-BE49-F238E27FC236}">
                <a16:creationId xmlns:a16="http://schemas.microsoft.com/office/drawing/2014/main" id="{9D393FDC-C0FF-C18D-81DF-8251E0B8E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99" y="2168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9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 characters on a street&#10;&#10;Description automatically generated">
            <a:extLst>
              <a:ext uri="{FF2B5EF4-FFF2-40B4-BE49-F238E27FC236}">
                <a16:creationId xmlns:a16="http://schemas.microsoft.com/office/drawing/2014/main" id="{977308BD-9D1C-E7DA-8378-CD3FBA196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34"/>
          <a:stretch/>
        </p:blipFill>
        <p:spPr>
          <a:xfrm>
            <a:off x="638176" y="1321822"/>
            <a:ext cx="10915647" cy="5560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324092-732C-3C67-5B79-0B65A4A61361}"/>
              </a:ext>
            </a:extLst>
          </p:cNvPr>
          <p:cNvSpPr txBox="1"/>
          <p:nvPr/>
        </p:nvSpPr>
        <p:spPr>
          <a:xfrm>
            <a:off x="8156170" y="487764"/>
            <a:ext cx="2286000" cy="64633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My name is Lillie. I’m ten years old..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EE7A3-4363-A972-A5E3-D1F4AD770974}"/>
              </a:ext>
            </a:extLst>
          </p:cNvPr>
          <p:cNvSpPr txBox="1"/>
          <p:nvPr/>
        </p:nvSpPr>
        <p:spPr>
          <a:xfrm>
            <a:off x="1345517" y="487764"/>
            <a:ext cx="4231482" cy="64633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Nice to meet you Lillie. I’m Charlie. Where do you come from? </a:t>
            </a:r>
          </a:p>
        </p:txBody>
      </p:sp>
      <p:pic>
        <p:nvPicPr>
          <p:cNvPr id="4" name="Slide 3.m4a">
            <a:hlinkClick r:id="" action="ppaction://media"/>
            <a:extLst>
              <a:ext uri="{FF2B5EF4-FFF2-40B4-BE49-F238E27FC236}">
                <a16:creationId xmlns:a16="http://schemas.microsoft.com/office/drawing/2014/main" id="{40DB209D-724D-65B0-D67B-35332EB0F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5514" y="2958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 characters on a street&#10;&#10;Description automatically generated">
            <a:extLst>
              <a:ext uri="{FF2B5EF4-FFF2-40B4-BE49-F238E27FC236}">
                <a16:creationId xmlns:a16="http://schemas.microsoft.com/office/drawing/2014/main" id="{977308BD-9D1C-E7DA-8378-CD3FBA196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34"/>
          <a:stretch/>
        </p:blipFill>
        <p:spPr>
          <a:xfrm>
            <a:off x="638176" y="1321822"/>
            <a:ext cx="10915647" cy="5560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324092-732C-3C67-5B79-0B65A4A61361}"/>
              </a:ext>
            </a:extLst>
          </p:cNvPr>
          <p:cNvSpPr txBox="1"/>
          <p:nvPr/>
        </p:nvSpPr>
        <p:spPr>
          <a:xfrm>
            <a:off x="8227607" y="373980"/>
            <a:ext cx="2286000" cy="92333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 come from France, but I have just moved to London.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EE7A3-4363-A972-A5E3-D1F4AD770974}"/>
              </a:ext>
            </a:extLst>
          </p:cNvPr>
          <p:cNvSpPr txBox="1"/>
          <p:nvPr/>
        </p:nvSpPr>
        <p:spPr>
          <a:xfrm>
            <a:off x="1345517" y="487764"/>
            <a:ext cx="4231482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 learn French at school! </a:t>
            </a:r>
          </a:p>
        </p:txBody>
      </p:sp>
      <p:pic>
        <p:nvPicPr>
          <p:cNvPr id="4" name="Slide 4.m4a">
            <a:hlinkClick r:id="" action="ppaction://media"/>
            <a:extLst>
              <a:ext uri="{FF2B5EF4-FFF2-40B4-BE49-F238E27FC236}">
                <a16:creationId xmlns:a16="http://schemas.microsoft.com/office/drawing/2014/main" id="{ED359919-72F6-12E8-9A7B-D5B78714F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2706" y="2172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 characters on a street&#10;&#10;Description automatically generated">
            <a:extLst>
              <a:ext uri="{FF2B5EF4-FFF2-40B4-BE49-F238E27FC236}">
                <a16:creationId xmlns:a16="http://schemas.microsoft.com/office/drawing/2014/main" id="{977308BD-9D1C-E7DA-8378-CD3FBA196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34"/>
          <a:stretch/>
        </p:blipFill>
        <p:spPr>
          <a:xfrm>
            <a:off x="638176" y="1321822"/>
            <a:ext cx="10915647" cy="5560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324092-732C-3C67-5B79-0B65A4A61361}"/>
              </a:ext>
            </a:extLst>
          </p:cNvPr>
          <p:cNvSpPr txBox="1"/>
          <p:nvPr/>
        </p:nvSpPr>
        <p:spPr>
          <a:xfrm>
            <a:off x="8156170" y="487764"/>
            <a:ext cx="2286000" cy="64633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Yes I saw it last weekend!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EE7A3-4363-A972-A5E3-D1F4AD770974}"/>
              </a:ext>
            </a:extLst>
          </p:cNvPr>
          <p:cNvSpPr txBox="1"/>
          <p:nvPr/>
        </p:nvSpPr>
        <p:spPr>
          <a:xfrm>
            <a:off x="1345517" y="487764"/>
            <a:ext cx="4231482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Have you seen Big Ben yet?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FDD7B-774A-69F6-9747-A73AC4F61986}"/>
              </a:ext>
            </a:extLst>
          </p:cNvPr>
          <p:cNvSpPr txBox="1"/>
          <p:nvPr/>
        </p:nvSpPr>
        <p:spPr>
          <a:xfrm>
            <a:off x="1345517" y="914369"/>
            <a:ext cx="4231482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That’s great! </a:t>
            </a:r>
          </a:p>
        </p:txBody>
      </p:sp>
      <p:pic>
        <p:nvPicPr>
          <p:cNvPr id="5" name="Slide 5.m4a">
            <a:hlinkClick r:id="" action="ppaction://media"/>
            <a:extLst>
              <a:ext uri="{FF2B5EF4-FFF2-40B4-BE49-F238E27FC236}">
                <a16:creationId xmlns:a16="http://schemas.microsoft.com/office/drawing/2014/main" id="{240F3651-2B20-0CDD-8CF6-C31C533A8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9" y="254511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F4F7A-BDDA-CCDA-A81C-A71352617609}"/>
              </a:ext>
            </a:extLst>
          </p:cNvPr>
          <p:cNvSpPr txBox="1"/>
          <p:nvPr/>
        </p:nvSpPr>
        <p:spPr>
          <a:xfrm>
            <a:off x="4409440" y="1320654"/>
            <a:ext cx="3468484" cy="55373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302B2-9DC0-09B5-C0D4-D322ED573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262" y="1915416"/>
            <a:ext cx="2916840" cy="437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toon characters on a street&#10;&#10;Description automatically generated">
            <a:extLst>
              <a:ext uri="{FF2B5EF4-FFF2-40B4-BE49-F238E27FC236}">
                <a16:creationId xmlns:a16="http://schemas.microsoft.com/office/drawing/2014/main" id="{977308BD-9D1C-E7DA-8378-CD3FBA1960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34"/>
          <a:stretch/>
        </p:blipFill>
        <p:spPr>
          <a:xfrm>
            <a:off x="638176" y="1321822"/>
            <a:ext cx="10915647" cy="5560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324092-732C-3C67-5B79-0B65A4A61361}"/>
              </a:ext>
            </a:extLst>
          </p:cNvPr>
          <p:cNvSpPr txBox="1"/>
          <p:nvPr/>
        </p:nvSpPr>
        <p:spPr>
          <a:xfrm>
            <a:off x="8156169" y="487764"/>
            <a:ext cx="3397653" cy="64633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 like going to the cinema and playing tennis.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EE7A3-4363-A972-A5E3-D1F4AD770974}"/>
              </a:ext>
            </a:extLst>
          </p:cNvPr>
          <p:cNvSpPr txBox="1"/>
          <p:nvPr/>
        </p:nvSpPr>
        <p:spPr>
          <a:xfrm>
            <a:off x="1345517" y="487764"/>
            <a:ext cx="4231482" cy="64633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 do you like to do in your free time Lillie? </a:t>
            </a:r>
          </a:p>
        </p:txBody>
      </p:sp>
      <p:pic>
        <p:nvPicPr>
          <p:cNvPr id="5" name="Slide 6.m4a">
            <a:hlinkClick r:id="" action="ppaction://media"/>
            <a:extLst>
              <a:ext uri="{FF2B5EF4-FFF2-40B4-BE49-F238E27FC236}">
                <a16:creationId xmlns:a16="http://schemas.microsoft.com/office/drawing/2014/main" id="{23E3B584-9E45-A637-ED35-DDDDB402E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9716" y="2494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artoon characters in a city&#10;&#10;Description automatically generated">
            <a:extLst>
              <a:ext uri="{FF2B5EF4-FFF2-40B4-BE49-F238E27FC236}">
                <a16:creationId xmlns:a16="http://schemas.microsoft.com/office/drawing/2014/main" id="{872EB29C-78FD-472D-64AE-3223FDD68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9" r="1" b="1"/>
          <a:stretch/>
        </p:blipFill>
        <p:spPr>
          <a:xfrm>
            <a:off x="1008212" y="1131457"/>
            <a:ext cx="10175575" cy="5726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5AA58-A687-D9D8-C13C-2742A7788C43}"/>
              </a:ext>
            </a:extLst>
          </p:cNvPr>
          <p:cNvSpPr txBox="1"/>
          <p:nvPr/>
        </p:nvSpPr>
        <p:spPr>
          <a:xfrm>
            <a:off x="3980258" y="530294"/>
            <a:ext cx="423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Come on Charlie, it’s time to go!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2FFF0-27B8-69A2-591A-26B35219F0D4}"/>
              </a:ext>
            </a:extLst>
          </p:cNvPr>
          <p:cNvSpPr txBox="1"/>
          <p:nvPr/>
        </p:nvSpPr>
        <p:spPr>
          <a:xfrm>
            <a:off x="283672" y="332939"/>
            <a:ext cx="3054951" cy="369332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Bye Lillie, see you soon.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19A8E-34BB-BCE6-69EA-1E39E00B9989}"/>
              </a:ext>
            </a:extLst>
          </p:cNvPr>
          <p:cNvSpPr txBox="1"/>
          <p:nvPr/>
        </p:nvSpPr>
        <p:spPr>
          <a:xfrm>
            <a:off x="8211740" y="381063"/>
            <a:ext cx="3054951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Goodbye Charlie! </a:t>
            </a:r>
          </a:p>
        </p:txBody>
      </p:sp>
      <p:pic>
        <p:nvPicPr>
          <p:cNvPr id="9" name="Slide 7.m4a">
            <a:hlinkClick r:id="" action="ppaction://media"/>
            <a:extLst>
              <a:ext uri="{FF2B5EF4-FFF2-40B4-BE49-F238E27FC236}">
                <a16:creationId xmlns:a16="http://schemas.microsoft.com/office/drawing/2014/main" id="{D89E7F5F-588F-4894-A9CC-0B726015D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1493" y="2291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2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MatrixVTI">
  <a:themeElements>
    <a:clrScheme name="Custom 29">
      <a:dk1>
        <a:srgbClr val="000000"/>
      </a:dk1>
      <a:lt1>
        <a:sysClr val="window" lastClr="FFFFFF"/>
      </a:lt1>
      <a:dk2>
        <a:srgbClr val="465959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7967B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114</Words>
  <Application>Microsoft Office PowerPoint</Application>
  <PresentationFormat>Grand écran</PresentationFormat>
  <Paragraphs>18</Paragraphs>
  <Slides>7</Slides>
  <Notes>4</Notes>
  <HiddenSlides>0</HiddenSlides>
  <MMClips>6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Avenir Next LT Pro</vt:lpstr>
      <vt:lpstr>Bahnschrift</vt:lpstr>
      <vt:lpstr>Calibri</vt:lpstr>
      <vt:lpstr>MatrixVTI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 Hewett</dc:creator>
  <cp:lastModifiedBy>Fred Mathy</cp:lastModifiedBy>
  <cp:revision>4</cp:revision>
  <cp:lastPrinted>2024-01-07T16:57:12Z</cp:lastPrinted>
  <dcterms:created xsi:type="dcterms:W3CDTF">2024-01-07T14:52:17Z</dcterms:created>
  <dcterms:modified xsi:type="dcterms:W3CDTF">2024-01-07T19:52:52Z</dcterms:modified>
</cp:coreProperties>
</file>